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E77B4-9F5E-48D9-8E43-1F438CB1785D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C3D73-79A4-4DAD-99BF-2EEB539C9F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769938"/>
            <a:ext cx="3925888" cy="2943225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53829" y="4002452"/>
            <a:ext cx="5551783" cy="4310646"/>
          </a:xfrm>
        </p:spPr>
        <p:txBody>
          <a:bodyPr/>
          <a:lstStyle/>
          <a:p>
            <a:pPr marL="189367">
              <a:defRPr/>
            </a:pPr>
            <a:endParaRPr sz="2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66850" y="769938"/>
            <a:ext cx="3925888" cy="2943225"/>
          </a:xfrm>
          <a:solidFill>
            <a:srgbClr val="729FCF"/>
          </a:solidFill>
          <a:ln w="25400">
            <a:solidFill>
              <a:srgbClr val="3465A4"/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53829" y="4002452"/>
            <a:ext cx="5551783" cy="4310646"/>
          </a:xfrm>
        </p:spPr>
        <p:txBody>
          <a:bodyPr/>
          <a:lstStyle/>
          <a:p>
            <a:pPr marL="189367">
              <a:defRPr/>
            </a:pPr>
            <a:endParaRPr sz="26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zelenblog.ru/wp-content/uploads/2013/04/%D0%9A%D0%BE%D0%BF%D0%B8%D1%8F-image-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60032" y="3789040"/>
            <a:ext cx="4139952" cy="2723169"/>
          </a:xfrm>
          <a:prstGeom prst="rect">
            <a:avLst/>
          </a:prstGeom>
          <a:noFill/>
        </p:spPr>
      </p:pic>
      <p:pic>
        <p:nvPicPr>
          <p:cNvPr id="1032" name="Picture 8" descr="http://nyurochka.ru/wp-content/uploads/2012/03/hionodoksa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258" y="3789040"/>
            <a:ext cx="4618113" cy="2664296"/>
          </a:xfrm>
          <a:prstGeom prst="rect">
            <a:avLst/>
          </a:prstGeom>
          <a:noFill/>
        </p:spPr>
      </p:pic>
      <p:pic>
        <p:nvPicPr>
          <p:cNvPr id="1026" name="Picture 2" descr="http://tc-sfera.ru/sites/default/files/field/image/oduvanchiki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4008" y="260648"/>
            <a:ext cx="4332989" cy="3249742"/>
          </a:xfrm>
          <a:prstGeom prst="rect">
            <a:avLst/>
          </a:prstGeom>
          <a:noFill/>
        </p:spPr>
      </p:pic>
      <p:pic>
        <p:nvPicPr>
          <p:cNvPr id="1030" name="Picture 6" descr="http://irni-ways.ru/wp-content/uploads/2012/04/pervozv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213962"/>
            <a:ext cx="4392488" cy="32870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754018">
            <a:off x="457200" y="1556792"/>
            <a:ext cx="8229600" cy="3456384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0000"/>
                </a:solidFill>
              </a:rPr>
              <a:t>Первоцветы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82631"/>
            <a:ext cx="9144000" cy="1015663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ru-RU" sz="6000" b="1" i="1" dirty="0" smtClean="0">
                <a:solidFill>
                  <a:srgbClr val="FF0000"/>
                </a:solidFill>
              </a:rPr>
              <a:t>Мы рисуем первоцветы</a:t>
            </a:r>
            <a:endParaRPr sz="6000" b="1" i="1" dirty="0" smtClean="0">
              <a:solidFill>
                <a:srgbClr val="FF0000"/>
              </a:solidFill>
            </a:endParaRPr>
          </a:p>
        </p:txBody>
      </p:sp>
      <p:pic>
        <p:nvPicPr>
          <p:cNvPr id="13315" name="Содержимое 5" descr="DSCN1160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1163642"/>
            <a:ext cx="7590240" cy="569435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Содержимое 3" descr="DSCN115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429120" cy="7072583"/>
          </a:xfrm>
        </p:spPr>
      </p:pic>
      <p:sp>
        <p:nvSpPr>
          <p:cNvPr id="15363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Кудряшов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Саша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Содержимое 23" descr="DSCN115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4720" y="0"/>
            <a:ext cx="9198720" cy="6899765"/>
          </a:xfrm>
        </p:spPr>
      </p:pic>
      <p:sp>
        <p:nvSpPr>
          <p:cNvPr id="14339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300" dirty="0" smtClean="0">
                <a:latin typeface="Liberation Sans"/>
              </a:rPr>
              <a:t>   </a:t>
            </a:r>
            <a:r>
              <a:rPr sz="4000" dirty="0" err="1" smtClean="0">
                <a:solidFill>
                  <a:srgbClr val="FF0000"/>
                </a:solidFill>
                <a:latin typeface="Liberation Sans"/>
              </a:rPr>
              <a:t>Пашукова</a:t>
            </a:r>
            <a:r>
              <a:rPr sz="40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4000" dirty="0" err="1" smtClean="0">
                <a:solidFill>
                  <a:srgbClr val="FF0000"/>
                </a:solidFill>
                <a:latin typeface="Liberation Sans"/>
              </a:rPr>
              <a:t>Катя</a:t>
            </a:r>
            <a:endParaRPr sz="40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Содержимое 3" descr="DSCN115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6400" y="0"/>
            <a:ext cx="9263520" cy="6948730"/>
          </a:xfrm>
        </p:spPr>
      </p:pic>
      <p:sp>
        <p:nvSpPr>
          <p:cNvPr id="16387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Кустов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Тимофей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Содержимое 3" descr="DSCN1154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19520" y="0"/>
            <a:ext cx="9263520" cy="6948730"/>
          </a:xfrm>
        </p:spPr>
      </p:pic>
      <p:sp>
        <p:nvSpPr>
          <p:cNvPr id="17411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Рябова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Ксения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3" descr="DSCN115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</p:spPr>
      </p:pic>
      <p:sp>
        <p:nvSpPr>
          <p:cNvPr id="18435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Фёдорова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Дарья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4" descr="DSCN115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99765"/>
          </a:xfrm>
        </p:spPr>
      </p:pic>
      <p:sp>
        <p:nvSpPr>
          <p:cNvPr id="19459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Безуглов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Антон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3" descr="DSCN1158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</p:spPr>
      </p:pic>
      <p:sp>
        <p:nvSpPr>
          <p:cNvPr id="20483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>
              <a:buSzPct val="45000"/>
              <a:buFont typeface="StarSymbol"/>
              <a:buNone/>
            </a:pP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Андрианов</a:t>
            </a:r>
            <a:r>
              <a:rPr sz="3600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3600" dirty="0" err="1" smtClean="0">
                <a:solidFill>
                  <a:srgbClr val="FF0000"/>
                </a:solidFill>
                <a:latin typeface="Liberation Sans"/>
              </a:rPr>
              <a:t>Павел</a:t>
            </a:r>
            <a:endParaRPr sz="3600" dirty="0" smtClean="0">
              <a:solidFill>
                <a:srgbClr val="FF0000"/>
              </a:solidFill>
              <a:latin typeface="Liberation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buSzPct val="45000"/>
              <a:buFont typeface="StarSymbol"/>
              <a:buNone/>
            </a:pPr>
            <a:r>
              <a:rPr sz="6000" b="1" i="1" dirty="0" err="1" smtClean="0">
                <a:solidFill>
                  <a:srgbClr val="FF0000"/>
                </a:solidFill>
                <a:latin typeface="Liberation Sans"/>
              </a:rPr>
              <a:t>Первый</a:t>
            </a:r>
            <a:r>
              <a:rPr lang="ru-RU" sz="6000" b="1" i="1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6000" b="1" i="1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sz="6000" b="1" i="1" dirty="0" err="1" smtClean="0">
                <a:solidFill>
                  <a:srgbClr val="FF0000"/>
                </a:solidFill>
                <a:latin typeface="Liberation Sans"/>
              </a:rPr>
              <a:t>цветочек</a:t>
            </a:r>
            <a:r>
              <a:rPr sz="6000" b="1" i="1" dirty="0" smtClean="0">
                <a:solidFill>
                  <a:srgbClr val="FF0000"/>
                </a:solidFill>
                <a:latin typeface="Liberation Sans"/>
              </a:rPr>
              <a:t> </a:t>
            </a:r>
            <a:r>
              <a:rPr lang="ru-RU" sz="6000" b="1" i="1" dirty="0" smtClean="0">
                <a:solidFill>
                  <a:srgbClr val="FF0000"/>
                </a:solidFill>
                <a:latin typeface="Liberation Sans"/>
              </a:rPr>
              <a:t> - </a:t>
            </a:r>
            <a:r>
              <a:rPr sz="6000" b="1" i="1" dirty="0" err="1" smtClean="0">
                <a:solidFill>
                  <a:srgbClr val="FF0000"/>
                </a:solidFill>
                <a:latin typeface="Liberation Sans"/>
              </a:rPr>
              <a:t>маме</a:t>
            </a:r>
            <a:endParaRPr sz="6000" b="1" i="1" dirty="0" smtClean="0">
              <a:solidFill>
                <a:srgbClr val="FF0000"/>
              </a:solidFill>
              <a:latin typeface="Liberation Sans"/>
            </a:endParaRPr>
          </a:p>
        </p:txBody>
      </p:sp>
      <p:pic>
        <p:nvPicPr>
          <p:cNvPr id="22531" name="Содержимое 4" descr="DSCN114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068057"/>
            <a:ext cx="4501440" cy="4601284"/>
          </a:xfrm>
        </p:spPr>
      </p:pic>
      <p:pic>
        <p:nvPicPr>
          <p:cNvPr id="22532" name="Содержимое 5" descr="DSCN1149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39680" y="2068057"/>
            <a:ext cx="4504320" cy="4601284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 txBox="1">
            <a:spLocks noGrp="1"/>
          </p:cNvSpPr>
          <p:nvPr>
            <p:ph type="title"/>
          </p:nvPr>
        </p:nvSpPr>
        <p:spPr>
          <a:xfrm>
            <a:off x="424800" y="577501"/>
            <a:ext cx="8229600" cy="1131959"/>
          </a:xfrm>
        </p:spPr>
        <p:txBody>
          <a:bodyPr>
            <a:normAutofit/>
          </a:bodyPr>
          <a:lstStyle/>
          <a:p>
            <a:pPr eaLnBrk="1">
              <a:buSzPct val="45000"/>
              <a:buFont typeface="StarSymbol"/>
              <a:buNone/>
            </a:pPr>
            <a:r>
              <a:rPr sz="6000" b="1" i="1" dirty="0" err="1" smtClean="0">
                <a:solidFill>
                  <a:srgbClr val="6600CC"/>
                </a:solidFill>
                <a:latin typeface="Liberation Sans"/>
              </a:rPr>
              <a:t>Подарки</a:t>
            </a:r>
            <a:r>
              <a:rPr sz="6000" b="1" i="1" dirty="0" smtClean="0">
                <a:solidFill>
                  <a:srgbClr val="6600CC"/>
                </a:solidFill>
                <a:latin typeface="Liberation Sans"/>
              </a:rPr>
              <a:t> </a:t>
            </a:r>
            <a:r>
              <a:rPr sz="6000" b="1" i="1" dirty="0" err="1" smtClean="0">
                <a:solidFill>
                  <a:srgbClr val="6600CC"/>
                </a:solidFill>
                <a:latin typeface="Liberation Sans"/>
              </a:rPr>
              <a:t>мамам</a:t>
            </a:r>
            <a:endParaRPr sz="6000" b="1" i="1" dirty="0" smtClean="0">
              <a:solidFill>
                <a:srgbClr val="6600CC"/>
              </a:solidFill>
              <a:latin typeface="Liberation Sans"/>
            </a:endParaRPr>
          </a:p>
        </p:txBody>
      </p:sp>
      <p:pic>
        <p:nvPicPr>
          <p:cNvPr id="21507" name="Содержимое 6" descr="DSCN1104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127104"/>
            <a:ext cx="4507200" cy="3699748"/>
          </a:xfrm>
        </p:spPr>
      </p:pic>
      <p:pic>
        <p:nvPicPr>
          <p:cNvPr id="21508" name="Содержимое 7" descr="DSCN1116.JPG"/>
          <p:cNvPicPr>
            <a:picLocks noGrp="1" noChangeAspect="1"/>
          </p:cNvPicPr>
          <p:nvPr>
            <p:ph sz="half" idx="2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2125663"/>
            <a:ext cx="4572000" cy="3701189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</Words>
  <Application>Microsoft Office PowerPoint</Application>
  <PresentationFormat>Экран (4:3)</PresentationFormat>
  <Paragraphs>11</Paragraphs>
  <Slides>11</Slides>
  <Notes>2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Первоцветы</vt:lpstr>
      <vt:lpstr>Мы рисуем первоцветы</vt:lpstr>
      <vt:lpstr> Кудряшов Саша</vt:lpstr>
      <vt:lpstr>   Пашукова Катя</vt:lpstr>
      <vt:lpstr>Кустов Тимофей</vt:lpstr>
      <vt:lpstr>Рябова Ксения</vt:lpstr>
      <vt:lpstr>Фёдорова Дарья</vt:lpstr>
      <vt:lpstr>Безуглов Антон</vt:lpstr>
      <vt:lpstr>Андрианов Павел</vt:lpstr>
      <vt:lpstr>Первый  цветочек  - маме</vt:lpstr>
      <vt:lpstr>Подарки мамам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Первоцветы</dc:title>
  <dc:creator>Галенька</dc:creator>
  <cp:lastModifiedBy>admin</cp:lastModifiedBy>
  <cp:revision>4</cp:revision>
  <dcterms:created xsi:type="dcterms:W3CDTF">2014-11-16T20:49:48Z</dcterms:created>
  <dcterms:modified xsi:type="dcterms:W3CDTF">2015-01-23T07:35:57Z</dcterms:modified>
</cp:coreProperties>
</file>